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3"/>
    <p:restoredTop sz="94830"/>
  </p:normalViewPr>
  <p:slideViewPr>
    <p:cSldViewPr snapToGrid="0" snapToObjects="1">
      <p:cViewPr varScale="1">
        <p:scale>
          <a:sx n="107" d="100"/>
          <a:sy n="107" d="100"/>
        </p:scale>
        <p:origin x="5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FF14C-0967-474A-B2D2-80F98CD028C2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C702A-8704-804E-B6F1-A4E2A86359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501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702A-8704-804E-B6F1-A4E2A86359C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74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C702A-8704-804E-B6F1-A4E2A86359C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7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5E54-04B0-2846-89EA-3723F4A1F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DFB57-5A16-9341-976E-6246A4FB7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5CABF-6FF4-A041-835D-333BA7428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04E33-8071-6C4E-AEF9-1A32D35B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F48D0-A7B9-EC4E-9814-6355F911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44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4433-4A17-9D48-857A-F79208F51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0FCF3-3E5A-D745-8ADA-C21611D47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01878-DEEE-954F-8BD2-41757D90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C4616-249A-7148-8E30-27D67468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C6808-AC93-4346-AABA-ECA2BF92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7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85962-F933-174A-9E7A-1D441AA9C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2A063-D0B7-5546-BB90-7EB579EEE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1E243-E42F-594F-8E5C-C4D3EAC9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476C-CC37-1249-94F6-B3B5C1367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09DA1-3E72-8A4F-8152-AF5FE82B2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93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E64B-C400-0E4C-8320-57F65CF2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9FD05-AEDD-D54D-BA5B-696F8ABB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F32D-69ED-0D4C-83D3-DCC345B5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2B608-9C48-C344-97C1-3A23669A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5B455-6CFD-C146-B3C9-D04CCBF2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99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BA97-9A0E-614A-BA49-59903090C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F06F7-6880-9744-815A-EF979897F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CD1C0-E2D0-914C-899A-FBC3A4D5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2CDF5-D781-0B43-AA6A-5AD60A3A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2C72F-A8B2-7F4E-B6E2-A0EEEC4DB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39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9613-F625-7942-A244-826165B67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1589-79D8-F042-89EF-44A897AE16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0A751-78A0-DA40-86C3-AD7DA938E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993CF-6AF5-3B4B-BF10-6025546B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41DF6-A3B0-9347-87EC-B3A13AC7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89BD3-B732-2F42-AA3A-19DAF075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20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8B1C-E166-3343-8A9C-6F67C88EF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0ECF6-94B3-154A-A610-23912DD3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7B98F-92E8-9B4B-8B90-050DEC252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701E9-7630-C646-8269-015087DEE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B1B1D-7CBD-2149-90AA-206401525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DCDAE9-7DAD-7544-89FA-06E30CAC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A9C2F-AE56-D446-A0DC-5C908AAA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EAE55-FB58-0742-88BD-4D7F5F14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95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75EF-AA0C-934E-BF80-9C9046B1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866CE-715F-B94C-A6B4-CB7B7D1D4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5DFE7-9574-2147-AD77-1264A90A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C10D1-87B8-BE43-9E74-9D27362C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300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97076-57E5-6B44-88D1-58C9470BA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70C27D-0289-DB42-A53F-8F338D90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C8525-FBBA-424E-87F5-0A85474F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0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C059-8D88-9944-ACE9-0DC6183D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35AE9-83E4-CA43-9A90-F6B744FC9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8BFA9-26EA-6C42-AE11-9182390A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C4F1-1B89-2E49-B5A6-667B3794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8E535-B2EF-6540-B8B1-CB398E60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554E3-5644-874A-9010-972C6137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52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A9D3-340F-6E44-9B16-85E45753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704C6C-1B1E-934A-A111-A60E8F5D8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170B5-1DEA-4248-B979-44E9D3522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46D2-3D76-A24C-8C7B-9EA5A1C6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D8BCB-F241-D144-ACF8-1ABFBFF2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8CAC9-93EE-A847-BF34-D924193A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68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F4995A-2BB8-3A40-8154-06E09A5F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5887D-3249-F249-91D9-EF9A45256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76052-F181-E04A-A183-7EFD7EC4A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F43EA-521C-2743-BDFB-43C0F24FE9D8}" type="datetimeFigureOut">
              <a:rPr lang="en-GB" smtClean="0"/>
              <a:t>29/06/2019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B45E3-DDF4-1041-9B46-2BEF502D7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1EAF1-C98B-5C4D-B96A-39F49BA16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7C8D4-3CED-454C-A876-9AF62AB712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56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8569-2318-8F42-8229-8C4A1E333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 Rounded MT Bold" panose="020F0704030504030204" pitchFamily="34" charset="77"/>
              </a:rPr>
              <a:t>IfM Internet of Things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1EBCE-21CC-2740-ABA4-5CC2B5829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8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The interconnection via the internet of computing devices embedded in objects within the IfM, enabling them to send and receive data.</a:t>
            </a:r>
          </a:p>
        </p:txBody>
      </p:sp>
    </p:spTree>
    <p:extLst>
      <p:ext uri="{BB962C8B-B14F-4D97-AF65-F5344CB8AC3E}">
        <p14:creationId xmlns:p14="http://schemas.microsoft.com/office/powerpoint/2010/main" val="193310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F2EE-AEA5-434D-913D-69C39E8B3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ln>
            <a:noFill/>
          </a:ln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IfM IoT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62108-5C39-0745-A1B1-1294B841DD12}"/>
              </a:ext>
            </a:extLst>
          </p:cNvPr>
          <p:cNvSpPr/>
          <p:nvPr/>
        </p:nvSpPr>
        <p:spPr>
          <a:xfrm>
            <a:off x="1151528" y="6027476"/>
            <a:ext cx="9811265" cy="53134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Objects in the IfM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0B8ABF-ABA8-F849-84EE-9584DAA82D08}"/>
              </a:ext>
            </a:extLst>
          </p:cNvPr>
          <p:cNvSpPr/>
          <p:nvPr/>
        </p:nvSpPr>
        <p:spPr>
          <a:xfrm>
            <a:off x="1151527" y="5368324"/>
            <a:ext cx="4680000" cy="5313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Monnit Wireless Sensors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30429A-D44B-1F40-AEE0-BE0E4B0CC752}"/>
              </a:ext>
            </a:extLst>
          </p:cNvPr>
          <p:cNvSpPr/>
          <p:nvPr/>
        </p:nvSpPr>
        <p:spPr>
          <a:xfrm>
            <a:off x="1151527" y="4725881"/>
            <a:ext cx="4680000" cy="5313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Monnit Ethernet Gateways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05628C2-C04E-1145-962F-F70609DCE597}"/>
              </a:ext>
            </a:extLst>
          </p:cNvPr>
          <p:cNvSpPr/>
          <p:nvPr/>
        </p:nvSpPr>
        <p:spPr>
          <a:xfrm>
            <a:off x="1151527" y="2796526"/>
            <a:ext cx="4680000" cy="5313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AWS DynamoDB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B3933E4-0A22-AD49-8E17-DE2F144A10F6}"/>
              </a:ext>
            </a:extLst>
          </p:cNvPr>
          <p:cNvSpPr/>
          <p:nvPr/>
        </p:nvSpPr>
        <p:spPr>
          <a:xfrm>
            <a:off x="1151527" y="3444792"/>
            <a:ext cx="4680000" cy="5313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IfM Sensor Manager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C5E53A-C4D3-D041-B05A-3A81EEBC8DCC}"/>
              </a:ext>
            </a:extLst>
          </p:cNvPr>
          <p:cNvSpPr/>
          <p:nvPr/>
        </p:nvSpPr>
        <p:spPr>
          <a:xfrm>
            <a:off x="1151527" y="4085970"/>
            <a:ext cx="4680000" cy="5313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Monnit Mine API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ABC8B03-59E5-5549-8FF9-416FE17E104B}"/>
              </a:ext>
            </a:extLst>
          </p:cNvPr>
          <p:cNvSpPr/>
          <p:nvPr/>
        </p:nvSpPr>
        <p:spPr>
          <a:xfrm>
            <a:off x="1151526" y="2161319"/>
            <a:ext cx="4680000" cy="51448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Data modelling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42091F-FB76-624F-9D24-E7A942FC1498}"/>
              </a:ext>
            </a:extLst>
          </p:cNvPr>
          <p:cNvSpPr/>
          <p:nvPr/>
        </p:nvSpPr>
        <p:spPr>
          <a:xfrm>
            <a:off x="1151527" y="1526939"/>
            <a:ext cx="9811266" cy="51448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Applications and Systems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F4EBC7D-C4C9-3B41-8F06-2F0DA2DA9C0B}"/>
              </a:ext>
            </a:extLst>
          </p:cNvPr>
          <p:cNvSpPr/>
          <p:nvPr/>
        </p:nvSpPr>
        <p:spPr>
          <a:xfrm>
            <a:off x="6282476" y="4092766"/>
            <a:ext cx="2148688" cy="18068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Actuators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D06FA6C-0DBB-3548-9DF8-7D8F1600ED26}"/>
              </a:ext>
            </a:extLst>
          </p:cNvPr>
          <p:cNvSpPr/>
          <p:nvPr/>
        </p:nvSpPr>
        <p:spPr>
          <a:xfrm>
            <a:off x="8882113" y="2169234"/>
            <a:ext cx="2080045" cy="373983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Monnit Wireless Controllers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6031D97-8885-1B4C-B9E4-980B0E46A7F6}"/>
              </a:ext>
            </a:extLst>
          </p:cNvPr>
          <p:cNvSpPr txBox="1">
            <a:spLocks/>
          </p:cNvSpPr>
          <p:nvPr/>
        </p:nvSpPr>
        <p:spPr>
          <a:xfrm rot="16200000">
            <a:off x="-1713281" y="3634541"/>
            <a:ext cx="4482549" cy="7080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IoT-based sensing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E71493-BC66-5C45-BC03-5176083BD219}"/>
              </a:ext>
            </a:extLst>
          </p:cNvPr>
          <p:cNvCxnSpPr>
            <a:cxnSpLocks/>
          </p:cNvCxnSpPr>
          <p:nvPr/>
        </p:nvCxnSpPr>
        <p:spPr>
          <a:xfrm flipV="1">
            <a:off x="882037" y="1718961"/>
            <a:ext cx="0" cy="4586543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0389E0-ABB5-C549-B8FF-5BB869C9021F}"/>
              </a:ext>
            </a:extLst>
          </p:cNvPr>
          <p:cNvCxnSpPr>
            <a:cxnSpLocks/>
          </p:cNvCxnSpPr>
          <p:nvPr/>
        </p:nvCxnSpPr>
        <p:spPr>
          <a:xfrm flipV="1">
            <a:off x="11252925" y="1708834"/>
            <a:ext cx="0" cy="4586543"/>
          </a:xfrm>
          <a:prstGeom prst="straightConnector1">
            <a:avLst/>
          </a:prstGeom>
          <a:ln w="76200">
            <a:solidFill>
              <a:schemeClr val="bg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38001B0E-FDC3-594B-9B99-9E56418EAC4D}"/>
              </a:ext>
            </a:extLst>
          </p:cNvPr>
          <p:cNvSpPr txBox="1">
            <a:spLocks/>
          </p:cNvSpPr>
          <p:nvPr/>
        </p:nvSpPr>
        <p:spPr>
          <a:xfrm rot="16200000">
            <a:off x="9390367" y="3611203"/>
            <a:ext cx="4482549" cy="7080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IoT-based control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63270CF-8504-2F44-93DD-5811BDB2B4FB}"/>
              </a:ext>
            </a:extLst>
          </p:cNvPr>
          <p:cNvSpPr/>
          <p:nvPr/>
        </p:nvSpPr>
        <p:spPr>
          <a:xfrm>
            <a:off x="6294812" y="2159834"/>
            <a:ext cx="2124016" cy="18162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ial Rounded MT Bold" panose="020F0704030504030204" pitchFamily="34" charset="77"/>
              </a:rPr>
              <a:t>Single Board Computers</a:t>
            </a:r>
          </a:p>
        </p:txBody>
      </p:sp>
    </p:spTree>
    <p:extLst>
      <p:ext uri="{BB962C8B-B14F-4D97-AF65-F5344CB8AC3E}">
        <p14:creationId xmlns:p14="http://schemas.microsoft.com/office/powerpoint/2010/main" val="71166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0A6C5-B05B-7E4D-A84B-BD803F97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video-pumps.mpg">
            <a:hlinkClick r:id="" action="ppaction://media"/>
            <a:extLst>
              <a:ext uri="{FF2B5EF4-FFF2-40B4-BE49-F238E27FC236}">
                <a16:creationId xmlns:a16="http://schemas.microsoft.com/office/drawing/2014/main" id="{B80C6516-C61E-B249-B675-A1AD29E5EF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64423"/>
          </a:xfrm>
        </p:spPr>
      </p:pic>
    </p:spTree>
    <p:extLst>
      <p:ext uri="{BB962C8B-B14F-4D97-AF65-F5344CB8AC3E}">
        <p14:creationId xmlns:p14="http://schemas.microsoft.com/office/powerpoint/2010/main" val="76210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0A6C5-B05B-7E4D-A84B-BD803F97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video-cnc">
            <a:hlinkClick r:id="" action="ppaction://media"/>
            <a:extLst>
              <a:ext uri="{FF2B5EF4-FFF2-40B4-BE49-F238E27FC236}">
                <a16:creationId xmlns:a16="http://schemas.microsoft.com/office/drawing/2014/main" id="{C32D100A-A5A5-2B4B-9741-B3BCD975B4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5188"/>
          </a:xfrm>
        </p:spPr>
      </p:pic>
    </p:spTree>
    <p:extLst>
      <p:ext uri="{BB962C8B-B14F-4D97-AF65-F5344CB8AC3E}">
        <p14:creationId xmlns:p14="http://schemas.microsoft.com/office/powerpoint/2010/main" val="92354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68</Words>
  <Application>Microsoft Macintosh PowerPoint</Application>
  <PresentationFormat>Widescreen</PresentationFormat>
  <Paragraphs>18</Paragraphs>
  <Slides>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Calibri</vt:lpstr>
      <vt:lpstr>Calibri Light</vt:lpstr>
      <vt:lpstr>Office Theme</vt:lpstr>
      <vt:lpstr>IfM Internet of Things (IoT)</vt:lpstr>
      <vt:lpstr>IfM IoT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IfM Internet of Things</dc:title>
  <dc:creator>Gishan Don Ranasinghe</dc:creator>
  <cp:lastModifiedBy>Gishan Don Ranasinghe</cp:lastModifiedBy>
  <cp:revision>43</cp:revision>
  <cp:lastPrinted>2018-06-07T00:14:25Z</cp:lastPrinted>
  <dcterms:created xsi:type="dcterms:W3CDTF">2018-06-06T18:28:12Z</dcterms:created>
  <dcterms:modified xsi:type="dcterms:W3CDTF">2019-06-29T10:31:01Z</dcterms:modified>
</cp:coreProperties>
</file>